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4" r:id="rId9"/>
    <p:sldId id="267" r:id="rId10"/>
    <p:sldId id="279" r:id="rId11"/>
    <p:sldId id="261" r:id="rId12"/>
    <p:sldId id="262" r:id="rId13"/>
    <p:sldId id="263" r:id="rId14"/>
    <p:sldId id="265" r:id="rId15"/>
    <p:sldId id="266" r:id="rId16"/>
    <p:sldId id="268" r:id="rId17"/>
    <p:sldId id="269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331D-5378-4DA7-A4C6-BA7233B6617E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80B3-69C9-4BCC-A0C2-63B92B482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cruising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8</a:t>
            </a:r>
            <a:r>
              <a:rPr lang="en-US" baseline="30000" dirty="0" smtClean="0"/>
              <a:t>th</a:t>
            </a:r>
            <a:r>
              <a:rPr lang="en-US" dirty="0" smtClean="0"/>
              <a:t> Grade Parent Night!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School Scheduling and Graduation Progress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1229" y="1600200"/>
            <a:ext cx="72415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Extended Learning Opportunities at Bath High School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offered through CCRESA and EISD</a:t>
            </a:r>
          </a:p>
          <a:p>
            <a:r>
              <a:rPr lang="en-US" dirty="0" smtClean="0"/>
              <a:t>See online curriculum guide for current offerings</a:t>
            </a:r>
          </a:p>
          <a:p>
            <a:r>
              <a:rPr lang="en-US" dirty="0" smtClean="0"/>
              <a:t>Offered junior and/or senior years </a:t>
            </a:r>
            <a:endParaRPr lang="en-US" dirty="0"/>
          </a:p>
          <a:p>
            <a:r>
              <a:rPr lang="en-US" dirty="0" smtClean="0"/>
              <a:t>Attendance and GPA requirements</a:t>
            </a:r>
          </a:p>
          <a:p>
            <a:r>
              <a:rPr lang="en-US" dirty="0" smtClean="0"/>
              <a:t>Most offer Lansing Community College Credit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 college classes and earn college credit</a:t>
            </a:r>
          </a:p>
          <a:p>
            <a:r>
              <a:rPr lang="en-US" dirty="0" smtClean="0"/>
              <a:t>Bath Community Schools pays tuition</a:t>
            </a:r>
          </a:p>
          <a:p>
            <a:r>
              <a:rPr lang="en-US" dirty="0"/>
              <a:t>M</a:t>
            </a:r>
            <a:r>
              <a:rPr lang="en-US" dirty="0" smtClean="0"/>
              <a:t>ust have exhausted curriculum opportunities offered by the school in subject area</a:t>
            </a:r>
          </a:p>
          <a:p>
            <a:r>
              <a:rPr lang="en-US" dirty="0" smtClean="0"/>
              <a:t>College courses cannot be hobbies, craft or recreation courses, or in the subject areas of PE, theology or religious education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Placement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English IV, AP Civics, and AP Calculus, AP Biology, AP U.S. History, AP Psychology</a:t>
            </a:r>
          </a:p>
          <a:p>
            <a:r>
              <a:rPr lang="en-US" dirty="0" smtClean="0"/>
              <a:t>Students take exams in May</a:t>
            </a:r>
          </a:p>
          <a:p>
            <a:r>
              <a:rPr lang="en-US" dirty="0" smtClean="0"/>
              <a:t>Colleges offer credit for qualifying scores on the AP exam.</a:t>
            </a:r>
          </a:p>
          <a:p>
            <a:r>
              <a:rPr lang="en-US" dirty="0" smtClean="0"/>
              <a:t>Test currently costs parents $92.00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Students have an opportunity to earn Lansing Community College Credits by taking classes offered at Bath High School during junior or senior year (earned with B or better)</a:t>
            </a:r>
          </a:p>
          <a:p>
            <a:pPr>
              <a:buNone/>
            </a:pPr>
            <a:r>
              <a:rPr lang="en-US" dirty="0" smtClean="0"/>
              <a:t>Accounting A &amp; B</a:t>
            </a:r>
          </a:p>
          <a:p>
            <a:pPr>
              <a:buNone/>
            </a:pPr>
            <a:r>
              <a:rPr lang="en-US" dirty="0" smtClean="0"/>
              <a:t>Web Design</a:t>
            </a:r>
          </a:p>
          <a:p>
            <a:pPr>
              <a:buNone/>
            </a:pPr>
            <a:r>
              <a:rPr lang="en-US" dirty="0" smtClean="0"/>
              <a:t>Computer Programming</a:t>
            </a:r>
          </a:p>
          <a:p>
            <a:pPr>
              <a:buNone/>
            </a:pPr>
            <a:r>
              <a:rPr lang="en-US" dirty="0" smtClean="0"/>
              <a:t>Additional opportunity for A++ and/or Microsoft certification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Board Suite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Grade:  PSAT 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PSAT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Grade:  SAT and MSTEP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Development 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individually by students and specific to each student’s educational and career goals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an be updated at any time using Career Cruising  (</a:t>
            </a:r>
            <a:r>
              <a:rPr lang="en-US" dirty="0" smtClean="0">
                <a:hlinkClick r:id="rId2"/>
              </a:rPr>
              <a:t>www.careercruising.com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Started in 7</a:t>
            </a:r>
            <a:r>
              <a:rPr lang="en-US" baseline="30000" dirty="0" smtClean="0"/>
              <a:t>th</a:t>
            </a:r>
            <a:r>
              <a:rPr lang="en-US" dirty="0" smtClean="0"/>
              <a:t> grade and updated yearly by student to account for current and future needs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Supports Offered at BHS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Powerschool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Staff Class Pages</a:t>
            </a:r>
          </a:p>
          <a:p>
            <a:endParaRPr lang="en-US" dirty="0" smtClean="0"/>
          </a:p>
          <a:p>
            <a:r>
              <a:rPr lang="en-US" dirty="0" smtClean="0"/>
              <a:t>Math Lab</a:t>
            </a:r>
          </a:p>
          <a:p>
            <a:endParaRPr lang="en-US" dirty="0" smtClean="0"/>
          </a:p>
          <a:p>
            <a:r>
              <a:rPr lang="en-US" dirty="0" smtClean="0"/>
              <a:t>Staff Email</a:t>
            </a:r>
          </a:p>
          <a:p>
            <a:endParaRPr lang="en-US" dirty="0" smtClean="0"/>
          </a:p>
          <a:p>
            <a:r>
              <a:rPr lang="en-US" dirty="0" smtClean="0"/>
              <a:t>Student/Staff Meetings</a:t>
            </a:r>
          </a:p>
          <a:p>
            <a:endParaRPr lang="en-US" dirty="0"/>
          </a:p>
          <a:p>
            <a:r>
              <a:rPr lang="en-US" dirty="0" smtClean="0"/>
              <a:t>Homework Room (Monday through Thursday after school until 3:30)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0" cy="819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Counseling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Learning Styles </a:t>
            </a:r>
          </a:p>
          <a:p>
            <a:r>
              <a:rPr lang="en-US" dirty="0" smtClean="0"/>
              <a:t>Study Skills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Plans of Improvement</a:t>
            </a:r>
          </a:p>
          <a:p>
            <a:r>
              <a:rPr lang="en-US" dirty="0" smtClean="0"/>
              <a:t>Social/Emotional Counseling</a:t>
            </a:r>
          </a:p>
          <a:p>
            <a:r>
              <a:rPr lang="en-US" dirty="0" smtClean="0"/>
              <a:t>Academic Success Groups</a:t>
            </a:r>
          </a:p>
          <a:p>
            <a:r>
              <a:rPr lang="en-US" dirty="0" smtClean="0"/>
              <a:t>Freshman Mentor Program</a:t>
            </a:r>
          </a:p>
          <a:p>
            <a:r>
              <a:rPr lang="en-US" dirty="0" smtClean="0"/>
              <a:t>Referrals to other agencies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8</a:t>
            </a:r>
            <a:r>
              <a:rPr lang="en-US" baseline="30000" dirty="0" smtClean="0"/>
              <a:t>th</a:t>
            </a:r>
            <a:r>
              <a:rPr lang="en-US" dirty="0" smtClean="0"/>
              <a:t> Grade Parent Night!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stefritz\AppData\Local\Temp\NHS Qualific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Academics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Emotional</a:t>
            </a:r>
          </a:p>
          <a:p>
            <a:r>
              <a:rPr lang="en-US" dirty="0" smtClean="0"/>
              <a:t>Social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Visit the bathschools.net website for important updates and information!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efritz@bathschools.net or 517-641-6724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Bath High School Graduation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	</a:t>
            </a:r>
          </a:p>
          <a:p>
            <a:r>
              <a:rPr lang="en-US" dirty="0" smtClean="0"/>
              <a:t>Social Studies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Science</a:t>
            </a:r>
          </a:p>
          <a:p>
            <a:endParaRPr lang="en-US" dirty="0"/>
          </a:p>
          <a:p>
            <a:r>
              <a:rPr lang="en-US" dirty="0" smtClean="0"/>
              <a:t>Mathematics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Courses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English I, II, III, IV</a:t>
            </a:r>
          </a:p>
          <a:p>
            <a:r>
              <a:rPr lang="en-US" dirty="0" smtClean="0"/>
              <a:t>US History, World History, Civics or AP Civics, Economics, any .5 of social studies elective</a:t>
            </a:r>
          </a:p>
          <a:p>
            <a:r>
              <a:rPr lang="en-US" dirty="0" smtClean="0"/>
              <a:t>Intro to Physics, Biology, any 1.0  science elective</a:t>
            </a:r>
          </a:p>
          <a:p>
            <a:r>
              <a:rPr lang="en-US" dirty="0" smtClean="0"/>
              <a:t>Algebra I, Geometry, Algebra II, any 1.0 senior level math  (4 years total)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continued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Education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Visual Performing Arts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Foreign Language</a:t>
            </a:r>
          </a:p>
          <a:p>
            <a:endParaRPr lang="en-US" dirty="0"/>
          </a:p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Required Courses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Health (.5) &amp; Physical Education (.5)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1.0 Credit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Spanish 2.0 Credit</a:t>
            </a:r>
          </a:p>
          <a:p>
            <a:endParaRPr lang="en-US" dirty="0"/>
          </a:p>
          <a:p>
            <a:r>
              <a:rPr lang="en-US" dirty="0" smtClean="0"/>
              <a:t>Any 1.0 Credit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62484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 Credits are Required for Graduation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Junior and Senior Seminars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Junior Seminar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Standardized Testing Preparation</a:t>
            </a:r>
          </a:p>
          <a:p>
            <a:pPr lvl="1"/>
            <a:r>
              <a:rPr lang="en-US" dirty="0" smtClean="0"/>
              <a:t>Career Exploration</a:t>
            </a:r>
          </a:p>
          <a:p>
            <a:pPr lvl="1"/>
            <a:r>
              <a:rPr lang="en-US" dirty="0" smtClean="0"/>
              <a:t>Kaplan Seminars</a:t>
            </a:r>
          </a:p>
          <a:p>
            <a:pPr lvl="1"/>
            <a:r>
              <a:rPr lang="en-US" dirty="0" smtClean="0"/>
              <a:t>SAT practice test</a:t>
            </a: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Senior Seminar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Large group instruction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Prepare students for entrance  into college and the workplace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Required to graduate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Recommended College Preparatory Curriculum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 Area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English	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Biological and Physical Science	</a:t>
            </a:r>
          </a:p>
          <a:p>
            <a:r>
              <a:rPr lang="en-US" dirty="0" smtClean="0"/>
              <a:t>Historical and Social Sciences</a:t>
            </a:r>
          </a:p>
          <a:p>
            <a:r>
              <a:rPr lang="en-US" dirty="0" smtClean="0"/>
              <a:t>Foreign Language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Recommendation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4 years </a:t>
            </a:r>
          </a:p>
          <a:p>
            <a:r>
              <a:rPr lang="en-US" dirty="0" smtClean="0"/>
              <a:t>4 years</a:t>
            </a:r>
          </a:p>
          <a:p>
            <a:r>
              <a:rPr lang="en-US" dirty="0" smtClean="0"/>
              <a:t>4 years preferred</a:t>
            </a:r>
          </a:p>
          <a:p>
            <a:endParaRPr lang="en-US" dirty="0"/>
          </a:p>
          <a:p>
            <a:r>
              <a:rPr lang="en-US" dirty="0" smtClean="0"/>
              <a:t>4 years preferred</a:t>
            </a:r>
          </a:p>
          <a:p>
            <a:endParaRPr lang="en-US" dirty="0" smtClean="0"/>
          </a:p>
          <a:p>
            <a:r>
              <a:rPr lang="en-US" dirty="0" smtClean="0"/>
              <a:t>3-4 years strongly recommended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Freshman Year 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English I</a:t>
            </a:r>
          </a:p>
          <a:p>
            <a:pPr>
              <a:buNone/>
            </a:pPr>
            <a:r>
              <a:rPr lang="en-US" dirty="0" smtClean="0"/>
              <a:t>U.S. History </a:t>
            </a:r>
          </a:p>
          <a:p>
            <a:pPr>
              <a:buNone/>
            </a:pPr>
            <a:r>
              <a:rPr lang="en-US" dirty="0" smtClean="0"/>
              <a:t>Intro to Physics</a:t>
            </a:r>
          </a:p>
          <a:p>
            <a:pPr>
              <a:buNone/>
            </a:pPr>
            <a:r>
              <a:rPr lang="en-US" dirty="0" smtClean="0"/>
              <a:t>Algebra I or Geometry (depends on current math placement and grade earned in class)</a:t>
            </a:r>
          </a:p>
          <a:p>
            <a:pPr>
              <a:buNone/>
            </a:pPr>
            <a:r>
              <a:rPr lang="en-US" dirty="0" smtClean="0"/>
              <a:t>Spanish I or Spanish II (based on placement test and grades)</a:t>
            </a:r>
          </a:p>
          <a:p>
            <a:pPr>
              <a:buNone/>
            </a:pPr>
            <a:r>
              <a:rPr lang="en-US" dirty="0" smtClean="0"/>
              <a:t>Health .5</a:t>
            </a:r>
          </a:p>
          <a:p>
            <a:pPr>
              <a:buNone/>
            </a:pPr>
            <a:r>
              <a:rPr lang="en-US" dirty="0" smtClean="0"/>
              <a:t>P.E. or Aerobics and Wellness .5</a:t>
            </a:r>
          </a:p>
          <a:p>
            <a:pPr>
              <a:buNone/>
            </a:pPr>
            <a:r>
              <a:rPr lang="en-US" dirty="0" smtClean="0"/>
              <a:t>Elective .5</a:t>
            </a:r>
          </a:p>
          <a:p>
            <a:pPr>
              <a:buNone/>
            </a:pPr>
            <a:r>
              <a:rPr lang="en-US" dirty="0" smtClean="0"/>
              <a:t>*Concert Band Students will take Health, and/or P.E credit the following year.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</TotalTime>
  <Words>554</Words>
  <Application>Microsoft Office PowerPoint</Application>
  <PresentationFormat>On-screen Show 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Welcome to 8th Grade Parent Night!</vt:lpstr>
      <vt:lpstr>PowerPoint Presentation</vt:lpstr>
      <vt:lpstr>Welcome to 8th Grade Parent Night!</vt:lpstr>
      <vt:lpstr>Counseling Office</vt:lpstr>
      <vt:lpstr>Bath High School Graduation Requirements</vt:lpstr>
      <vt:lpstr>Requirements continued</vt:lpstr>
      <vt:lpstr>Required Junior and Senior Seminars</vt:lpstr>
      <vt:lpstr>Recommended College Preparatory Curriculum</vt:lpstr>
      <vt:lpstr>Freshman Year Schedule</vt:lpstr>
      <vt:lpstr>Power School Scheduling and Graduation Progress</vt:lpstr>
      <vt:lpstr>Extended Learning Opportunities at Bath High School</vt:lpstr>
      <vt:lpstr>Vocational Education</vt:lpstr>
      <vt:lpstr>Dual Enrollment</vt:lpstr>
      <vt:lpstr>Advanced Placement Courses</vt:lpstr>
      <vt:lpstr>Articulated Credits</vt:lpstr>
      <vt:lpstr>College Board Suite of Assessments</vt:lpstr>
      <vt:lpstr>Educational Development Plan </vt:lpstr>
      <vt:lpstr>Supports Offered at BHS</vt:lpstr>
      <vt:lpstr>Staff </vt:lpstr>
      <vt:lpstr>Counseling Office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 Parent Night!</dc:title>
  <dc:creator>stefritz</dc:creator>
  <cp:lastModifiedBy>Renee Moffitt</cp:lastModifiedBy>
  <cp:revision>8</cp:revision>
  <dcterms:created xsi:type="dcterms:W3CDTF">2011-06-03T11:44:13Z</dcterms:created>
  <dcterms:modified xsi:type="dcterms:W3CDTF">2016-06-08T12:42:05Z</dcterms:modified>
</cp:coreProperties>
</file>